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43ECC-0194-40C9-A3FD-D727FFEFE67B}" type="datetimeFigureOut">
              <a:rPr lang="en-AU" smtClean="0"/>
              <a:t>20/07/2016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977C-CFE0-4D93-8F80-9EB461EE6B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9205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43ECC-0194-40C9-A3FD-D727FFEFE67B}" type="datetimeFigureOut">
              <a:rPr lang="en-AU" smtClean="0"/>
              <a:t>20/07/2016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977C-CFE0-4D93-8F80-9EB461EE6B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3302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43ECC-0194-40C9-A3FD-D727FFEFE67B}" type="datetimeFigureOut">
              <a:rPr lang="en-AU" smtClean="0"/>
              <a:t>20/07/2016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977C-CFE0-4D93-8F80-9EB461EE6B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4518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43ECC-0194-40C9-A3FD-D727FFEFE67B}" type="datetimeFigureOut">
              <a:rPr lang="en-AU" smtClean="0"/>
              <a:t>20/07/2016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977C-CFE0-4D93-8F80-9EB461EE6B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0965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43ECC-0194-40C9-A3FD-D727FFEFE67B}" type="datetimeFigureOut">
              <a:rPr lang="en-AU" smtClean="0"/>
              <a:t>20/07/2016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977C-CFE0-4D93-8F80-9EB461EE6B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2344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43ECC-0194-40C9-A3FD-D727FFEFE67B}" type="datetimeFigureOut">
              <a:rPr lang="en-AU" smtClean="0"/>
              <a:t>20/07/2016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977C-CFE0-4D93-8F80-9EB461EE6B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1304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43ECC-0194-40C9-A3FD-D727FFEFE67B}" type="datetimeFigureOut">
              <a:rPr lang="en-AU" smtClean="0"/>
              <a:t>20/07/2016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977C-CFE0-4D93-8F80-9EB461EE6B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5270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43ECC-0194-40C9-A3FD-D727FFEFE67B}" type="datetimeFigureOut">
              <a:rPr lang="en-AU" smtClean="0"/>
              <a:t>20/07/2016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977C-CFE0-4D93-8F80-9EB461EE6B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9358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43ECC-0194-40C9-A3FD-D727FFEFE67B}" type="datetimeFigureOut">
              <a:rPr lang="en-AU" smtClean="0"/>
              <a:t>20/07/2016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977C-CFE0-4D93-8F80-9EB461EE6B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311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43ECC-0194-40C9-A3FD-D727FFEFE67B}" type="datetimeFigureOut">
              <a:rPr lang="en-AU" smtClean="0"/>
              <a:t>20/07/2016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977C-CFE0-4D93-8F80-9EB461EE6B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4005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43ECC-0194-40C9-A3FD-D727FFEFE67B}" type="datetimeFigureOut">
              <a:rPr lang="en-AU" smtClean="0"/>
              <a:t>20/07/2016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977C-CFE0-4D93-8F80-9EB461EE6B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34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43ECC-0194-40C9-A3FD-D727FFEFE67B}" type="datetimeFigureOut">
              <a:rPr lang="en-AU" smtClean="0"/>
              <a:t>20/07/2016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8977C-CFE0-4D93-8F80-9EB461EE6B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6938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Defibrillator </a:t>
            </a:r>
            <a:r>
              <a:rPr lang="en-AU" dirty="0"/>
              <a:t>Use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2315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				Correct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Step 1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AU" dirty="0"/>
              <a:t>Check Response (are you alright)</a:t>
            </a:r>
          </a:p>
          <a:p>
            <a:r>
              <a:rPr lang="en-AU" dirty="0"/>
              <a:t>Step 2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AU" dirty="0"/>
              <a:t>Call for Help</a:t>
            </a:r>
          </a:p>
          <a:p>
            <a:r>
              <a:rPr lang="en-AU" dirty="0"/>
              <a:t>Step 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AU" dirty="0"/>
              <a:t>Open the airway</a:t>
            </a:r>
          </a:p>
          <a:p>
            <a:r>
              <a:rPr lang="en-AU" dirty="0"/>
              <a:t>Step 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AU" dirty="0"/>
              <a:t>Check Breathing</a:t>
            </a:r>
          </a:p>
        </p:txBody>
      </p:sp>
    </p:spTree>
    <p:extLst>
      <p:ext uri="{BB962C8B-B14F-4D97-AF65-F5344CB8AC3E}">
        <p14:creationId xmlns:p14="http://schemas.microsoft.com/office/powerpoint/2010/main" val="3197431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				Correct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Step 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AU" dirty="0"/>
              <a:t>Remove clothes from the patients chest. Place pads exactly as shown on the pads. Press pads firmly to patients bare chest.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AU" dirty="0"/>
              <a:t>When pads are disconnected to the AED, the following voice prompt will be emitted. Plug in pads insert connector firmly.</a:t>
            </a:r>
          </a:p>
        </p:txBody>
      </p:sp>
    </p:spTree>
    <p:extLst>
      <p:ext uri="{BB962C8B-B14F-4D97-AF65-F5344CB8AC3E}">
        <p14:creationId xmlns:p14="http://schemas.microsoft.com/office/powerpoint/2010/main" val="2537309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				Correct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z="2600" dirty="0">
                <a:solidFill>
                  <a:prstClr val="black"/>
                </a:solidFill>
              </a:rPr>
              <a:t>Step 6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AU" sz="2600" dirty="0">
                <a:solidFill>
                  <a:prstClr val="black"/>
                </a:solidFill>
              </a:rPr>
              <a:t>When the pads are attached correctly you will hear the voice prompts.</a:t>
            </a:r>
          </a:p>
          <a:p>
            <a:r>
              <a:rPr lang="en-AU" sz="2600" dirty="0">
                <a:solidFill>
                  <a:prstClr val="black"/>
                </a:solidFill>
              </a:rPr>
              <a:t>Analysing heart rhythm. Do not touch patient</a:t>
            </a:r>
          </a:p>
          <a:p>
            <a:pPr lvl="0"/>
            <a:r>
              <a:rPr lang="en-AU" sz="2600" dirty="0">
                <a:solidFill>
                  <a:prstClr val="black"/>
                </a:solidFill>
              </a:rPr>
              <a:t>Shock advised, do not touch the patient</a:t>
            </a:r>
          </a:p>
          <a:p>
            <a:pPr lvl="0"/>
            <a:r>
              <a:rPr lang="en-AU" sz="2600" dirty="0">
                <a:solidFill>
                  <a:prstClr val="black"/>
                </a:solidFill>
              </a:rPr>
              <a:t>Analysing heart rhythm. Do not touch the patient.</a:t>
            </a:r>
          </a:p>
          <a:p>
            <a:pPr lvl="0"/>
            <a:r>
              <a:rPr lang="en-AU" sz="2600" dirty="0">
                <a:solidFill>
                  <a:prstClr val="black"/>
                </a:solidFill>
              </a:rPr>
              <a:t>No shock advised.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37773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119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Defibrillator Use</vt:lpstr>
      <vt:lpstr>    Correct Steps</vt:lpstr>
      <vt:lpstr>    Correct Steps</vt:lpstr>
      <vt:lpstr>    Correct Steps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Defibrilator Use</dc:title>
  <dc:creator>June</dc:creator>
  <cp:lastModifiedBy>reception1</cp:lastModifiedBy>
  <cp:revision>4</cp:revision>
  <dcterms:created xsi:type="dcterms:W3CDTF">2016-07-19T09:41:15Z</dcterms:created>
  <dcterms:modified xsi:type="dcterms:W3CDTF">2016-07-20T00:16:43Z</dcterms:modified>
</cp:coreProperties>
</file>